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4" r:id="rId2"/>
    <p:sldId id="262" r:id="rId3"/>
    <p:sldId id="263" r:id="rId4"/>
    <p:sldId id="261" r:id="rId5"/>
    <p:sldId id="265" r:id="rId6"/>
    <p:sldId id="266" r:id="rId7"/>
    <p:sldId id="267" r:id="rId8"/>
    <p:sldId id="270" r:id="rId9"/>
    <p:sldId id="271" r:id="rId10"/>
    <p:sldId id="269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93017"/>
  </p:normalViewPr>
  <p:slideViewPr>
    <p:cSldViewPr snapToGrid="0" snapToObjects="1" showGuides="1">
      <p:cViewPr>
        <p:scale>
          <a:sx n="89" d="100"/>
          <a:sy n="89" d="100"/>
        </p:scale>
        <p:origin x="1352" y="23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83" d="100"/>
          <a:sy n="83" d="100"/>
        </p:scale>
        <p:origin x="3352" y="2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2DFEDF-B19A-2D4D-88CA-155CCA75EAB5}" type="datetimeFigureOut">
              <a:rPr kumimoji="1" lang="ko-KR" altLang="en-US" smtClean="0"/>
              <a:t>2017. 1. 22.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6C69FC-31EC-174A-9FE7-98AA1772247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007194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6C69FC-31EC-174A-9FE7-98AA1772247B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632023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http://</a:t>
            </a:r>
            <a:r>
              <a:rPr kumimoji="1" lang="en-US" altLang="ko-KR" dirty="0" err="1" smtClean="0"/>
              <a:t>stackoverflow.com</a:t>
            </a:r>
            <a:r>
              <a:rPr kumimoji="1" lang="en-US" altLang="ko-KR" dirty="0" smtClean="0"/>
              <a:t>/questions/33935833/multiple-selection-of-image-in-</a:t>
            </a:r>
            <a:r>
              <a:rPr kumimoji="1" lang="en-US" altLang="ko-KR" dirty="0" err="1" smtClean="0"/>
              <a:t>ios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6C69FC-31EC-174A-9FE7-98AA1772247B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643659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6C69FC-31EC-174A-9FE7-98AA1772247B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21094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6C69FC-31EC-174A-9FE7-98AA1772247B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4236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6C69FC-31EC-174A-9FE7-98AA1772247B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395898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6C69FC-31EC-174A-9FE7-98AA1772247B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931133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http://</a:t>
            </a:r>
            <a:r>
              <a:rPr kumimoji="1" lang="en-US" altLang="ko-KR" dirty="0" err="1" smtClean="0"/>
              <a:t>stackoverflow.com</a:t>
            </a:r>
            <a:r>
              <a:rPr kumimoji="1" lang="en-US" altLang="ko-KR" dirty="0" smtClean="0"/>
              <a:t>/questions/33935833/multiple-selection-of-image-in-</a:t>
            </a:r>
            <a:r>
              <a:rPr kumimoji="1" lang="en-US" altLang="ko-KR" dirty="0" err="1" smtClean="0"/>
              <a:t>ios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6C69FC-31EC-174A-9FE7-98AA1772247B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77003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http://</a:t>
            </a:r>
            <a:r>
              <a:rPr kumimoji="1" lang="en-US" altLang="ko-KR" dirty="0" err="1" smtClean="0"/>
              <a:t>stackoverflow.com</a:t>
            </a:r>
            <a:r>
              <a:rPr kumimoji="1" lang="en-US" altLang="ko-KR" dirty="0" smtClean="0"/>
              <a:t>/questions/33935833/multiple-selection-of-image-in-</a:t>
            </a:r>
            <a:r>
              <a:rPr kumimoji="1" lang="en-US" altLang="ko-KR" dirty="0" err="1" smtClean="0"/>
              <a:t>ios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6C69FC-31EC-174A-9FE7-98AA1772247B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157309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http://</a:t>
            </a:r>
            <a:r>
              <a:rPr kumimoji="1" lang="en-US" altLang="ko-KR" dirty="0" err="1" smtClean="0"/>
              <a:t>stackoverflow.com</a:t>
            </a:r>
            <a:r>
              <a:rPr kumimoji="1" lang="en-US" altLang="ko-KR" dirty="0" smtClean="0"/>
              <a:t>/questions/33935833/multiple-selection-of-image-in-</a:t>
            </a:r>
            <a:r>
              <a:rPr kumimoji="1" lang="en-US" altLang="ko-KR" dirty="0" err="1" smtClean="0"/>
              <a:t>ios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6C69FC-31EC-174A-9FE7-98AA1772247B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88143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http://</a:t>
            </a:r>
            <a:r>
              <a:rPr kumimoji="1" lang="en-US" altLang="ko-KR" dirty="0" err="1" smtClean="0"/>
              <a:t>stackoverflow.com</a:t>
            </a:r>
            <a:r>
              <a:rPr kumimoji="1" lang="en-US" altLang="ko-KR" dirty="0" smtClean="0"/>
              <a:t>/questions/33935833/multiple-selection-of-image-in-</a:t>
            </a:r>
            <a:r>
              <a:rPr kumimoji="1" lang="en-US" altLang="ko-KR" dirty="0" err="1" smtClean="0"/>
              <a:t>ios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6C69FC-31EC-174A-9FE7-98AA1772247B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87662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BF4C2-F7B7-7E4B-B50F-4A5CB02DD672}" type="datetimeFigureOut">
              <a:rPr kumimoji="1" lang="ko-KR" altLang="en-US" smtClean="0"/>
              <a:t>2017. 1. 22.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67D8F-410B-D143-8FD3-B2BAAECFBB9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689080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BF4C2-F7B7-7E4B-B50F-4A5CB02DD672}" type="datetimeFigureOut">
              <a:rPr kumimoji="1" lang="ko-KR" altLang="en-US" smtClean="0"/>
              <a:t>2017. 1. 22.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67D8F-410B-D143-8FD3-B2BAAECFBB9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05435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BF4C2-F7B7-7E4B-B50F-4A5CB02DD672}" type="datetimeFigureOut">
              <a:rPr kumimoji="1" lang="ko-KR" altLang="en-US" smtClean="0"/>
              <a:t>2017. 1. 22.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67D8F-410B-D143-8FD3-B2BAAECFBB9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57493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BF4C2-F7B7-7E4B-B50F-4A5CB02DD672}" type="datetimeFigureOut">
              <a:rPr kumimoji="1" lang="ko-KR" altLang="en-US" smtClean="0"/>
              <a:t>2017. 1. 22.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67D8F-410B-D143-8FD3-B2BAAECFBB9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36099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BF4C2-F7B7-7E4B-B50F-4A5CB02DD672}" type="datetimeFigureOut">
              <a:rPr kumimoji="1" lang="ko-KR" altLang="en-US" smtClean="0"/>
              <a:t>2017. 1. 22.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67D8F-410B-D143-8FD3-B2BAAECFBB9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51655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BF4C2-F7B7-7E4B-B50F-4A5CB02DD672}" type="datetimeFigureOut">
              <a:rPr kumimoji="1" lang="ko-KR" altLang="en-US" smtClean="0"/>
              <a:t>2017. 1. 22.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67D8F-410B-D143-8FD3-B2BAAECFBB9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869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BF4C2-F7B7-7E4B-B50F-4A5CB02DD672}" type="datetimeFigureOut">
              <a:rPr kumimoji="1" lang="ko-KR" altLang="en-US" smtClean="0"/>
              <a:t>2017. 1. 22.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67D8F-410B-D143-8FD3-B2BAAECFBB9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66973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BF4C2-F7B7-7E4B-B50F-4A5CB02DD672}" type="datetimeFigureOut">
              <a:rPr kumimoji="1" lang="ko-KR" altLang="en-US" smtClean="0"/>
              <a:t>2017. 1. 22.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67D8F-410B-D143-8FD3-B2BAAECFBB9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31019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BF4C2-F7B7-7E4B-B50F-4A5CB02DD672}" type="datetimeFigureOut">
              <a:rPr kumimoji="1" lang="ko-KR" altLang="en-US" smtClean="0"/>
              <a:t>2017. 1. 22.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67D8F-410B-D143-8FD3-B2BAAECFBB9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80896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BF4C2-F7B7-7E4B-B50F-4A5CB02DD672}" type="datetimeFigureOut">
              <a:rPr kumimoji="1" lang="ko-KR" altLang="en-US" smtClean="0"/>
              <a:t>2017. 1. 22.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67D8F-410B-D143-8FD3-B2BAAECFBB9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2977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BF4C2-F7B7-7E4B-B50F-4A5CB02DD672}" type="datetimeFigureOut">
              <a:rPr kumimoji="1" lang="ko-KR" altLang="en-US" smtClean="0"/>
              <a:t>2017. 1. 22.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67D8F-410B-D143-8FD3-B2BAAECFBB9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49931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3BF4C2-F7B7-7E4B-B50F-4A5CB02DD672}" type="datetimeFigureOut">
              <a:rPr kumimoji="1" lang="ko-KR" altLang="en-US" smtClean="0"/>
              <a:t>2017. 1. 22.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67D8F-410B-D143-8FD3-B2BAAECFBB9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61847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pple.com/reference/photos/phasset" TargetMode="External"/><Relationship Id="rId4" Type="http://schemas.openxmlformats.org/officeDocument/2006/relationships/hyperlink" Target="https://developer.apple.com/reference/photos/phfetchresult" TargetMode="External"/><Relationship Id="rId5" Type="http://schemas.openxmlformats.org/officeDocument/2006/relationships/hyperlink" Target="https://developer.apple.com/reference/photos/phimagemanager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상자 7"/>
          <p:cNvSpPr txBox="1"/>
          <p:nvPr/>
        </p:nvSpPr>
        <p:spPr>
          <a:xfrm>
            <a:off x="1375454" y="2395182"/>
            <a:ext cx="1036914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is-IS" altLang="ko-K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UIImageView</a:t>
            </a:r>
            <a:r>
              <a:rPr kumimoji="1"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를 클릭시</a:t>
            </a:r>
            <a:r>
              <a:rPr kumimoji="1"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,</a:t>
            </a:r>
            <a:r>
              <a:rPr kumimoji="1"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 화면 하단에서 올라오는 창</a:t>
            </a:r>
            <a:endParaRPr kumimoji="1" lang="en-US" altLang="ko-KR" sz="2400" b="1" dirty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457200" indent="-457200">
              <a:buFont typeface="+mj-lt"/>
              <a:buAutoNum type="arabicPeriod"/>
            </a:pPr>
            <a:endParaRPr kumimoji="1" lang="en-US" altLang="ko-KR" sz="2400" b="1" dirty="0" smtClean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457200" indent="-457200">
              <a:buFont typeface="+mj-lt"/>
              <a:buAutoNum type="arabicPeriod"/>
            </a:pPr>
            <a:endParaRPr kumimoji="1" lang="en-US" altLang="ko-KR" sz="2400" b="1" dirty="0" smtClean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457200" indent="-457200">
              <a:buFont typeface="+mj-lt"/>
              <a:buAutoNum type="arabicPeriod"/>
            </a:pPr>
            <a:endParaRPr kumimoji="1" lang="en-US" altLang="ko-KR" sz="2400" b="1" dirty="0" smtClean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457200" indent="-457200">
              <a:buFont typeface="+mj-lt"/>
              <a:buAutoNum type="arabicPeriod"/>
            </a:pPr>
            <a:endParaRPr kumimoji="1" lang="en-US" altLang="ko-KR" sz="2400" b="1" dirty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ko-KR" alt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라이브러리</a:t>
            </a:r>
            <a:r>
              <a:rPr kumimoji="1"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,</a:t>
            </a:r>
            <a:r>
              <a:rPr kumimoji="1"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kumimoji="1" lang="ko-KR" alt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사진앨범 버튼</a:t>
            </a:r>
            <a:endParaRPr kumimoji="1" lang="en-US" altLang="ko-KR" sz="2400" b="1" dirty="0" smtClean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457200" indent="-457200">
              <a:buFont typeface="+mj-lt"/>
              <a:buAutoNum type="arabicPeriod"/>
            </a:pPr>
            <a:endParaRPr kumimoji="1" lang="en-US" altLang="ko-KR" sz="2400" b="1" dirty="0" smtClean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457200" indent="-457200">
              <a:buFont typeface="+mj-lt"/>
              <a:buAutoNum type="arabicPeriod"/>
            </a:pPr>
            <a:endParaRPr kumimoji="1" lang="en-US" altLang="ko-KR" sz="2400" b="1" dirty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457200" indent="-457200">
              <a:buFont typeface="+mj-lt"/>
              <a:buAutoNum type="arabicPeriod"/>
            </a:pPr>
            <a:endParaRPr kumimoji="1" lang="en-US" altLang="ko-KR" sz="2400" b="1" dirty="0" smtClean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342900" indent="-342900">
              <a:buFont typeface="+mj-lt"/>
              <a:buAutoNum type="arabicPeriod"/>
            </a:pPr>
            <a:endParaRPr kumimoji="1"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7" name="텍스트 상자 6"/>
          <p:cNvSpPr txBox="1"/>
          <p:nvPr/>
        </p:nvSpPr>
        <p:spPr>
          <a:xfrm>
            <a:off x="177421" y="351261"/>
            <a:ext cx="8546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처음 머릿속으로 구상한 방법과 플로우</a:t>
            </a:r>
            <a:endParaRPr kumimoji="1" lang="ko-KR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2" name="텍스트 상자 1"/>
          <p:cNvSpPr txBox="1"/>
          <p:nvPr/>
        </p:nvSpPr>
        <p:spPr>
          <a:xfrm>
            <a:off x="996287" y="20608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6517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3"/>
          <p:cNvSpPr txBox="1"/>
          <p:nvPr/>
        </p:nvSpPr>
        <p:spPr>
          <a:xfrm>
            <a:off x="1385888" y="1200365"/>
            <a:ext cx="101346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err="1" smtClean="0">
                <a:latin typeface="Nanum Gothic" charset="-127"/>
                <a:ea typeface="Nanum Gothic" charset="-127"/>
                <a:cs typeface="Nanum Gothic" charset="-127"/>
              </a:rPr>
              <a:t>PHAsset</a:t>
            </a:r>
            <a:endParaRPr lang="en-US" altLang="ko-KR" sz="2400" b="1" dirty="0"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kumimoji="1" lang="en-US" altLang="ko-KR" sz="2000" dirty="0" smtClean="0">
                <a:latin typeface="Nanum Gothic" charset="-127"/>
                <a:ea typeface="Nanum Gothic" charset="-127"/>
                <a:cs typeface="Nanum Gothic" charset="-127"/>
              </a:rPr>
              <a:t>A representation of an image, video or Live Photo in the Photos library</a:t>
            </a:r>
          </a:p>
          <a:p>
            <a:pPr marL="285750" indent="-285750">
              <a:buFontTx/>
              <a:buChar char="-"/>
            </a:pPr>
            <a:r>
              <a:rPr kumimoji="1" lang="en-US" altLang="ko-KR" sz="2000" dirty="0">
                <a:latin typeface="Nanum Gothic" charset="-127"/>
                <a:ea typeface="Nanum Gothic" charset="-127"/>
                <a:cs typeface="Nanum Gothic" charset="-127"/>
                <a:hlinkClick r:id="rId3"/>
              </a:rPr>
              <a:t>https://</a:t>
            </a:r>
            <a:r>
              <a:rPr kumimoji="1" lang="en-US" altLang="ko-KR" sz="2000" dirty="0" smtClean="0">
                <a:latin typeface="Nanum Gothic" charset="-127"/>
                <a:ea typeface="Nanum Gothic" charset="-127"/>
                <a:cs typeface="Nanum Gothic" charset="-127"/>
                <a:hlinkClick r:id="rId3"/>
              </a:rPr>
              <a:t>developer.apple.com/reference/photos/phasset</a:t>
            </a:r>
            <a:r>
              <a:rPr kumimoji="1" lang="en-US" altLang="ko-KR" sz="2000" dirty="0" smtClean="0"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kumimoji="1" lang="en-US" altLang="ko-KR" sz="2000" dirty="0" smtClean="0">
                <a:latin typeface="Nanum Gothic" charset="-127"/>
                <a:ea typeface="Nanum Gothic" charset="-127"/>
                <a:cs typeface="Nanum Gothic" charset="-127"/>
              </a:rPr>
            </a:br>
            <a:endParaRPr kumimoji="1" lang="en-US" altLang="ko-KR" sz="2000" dirty="0"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kumimoji="1" lang="en-US" altLang="ko-KR" sz="2400" b="1" dirty="0" err="1">
                <a:latin typeface="Nanum Gothic" charset="-127"/>
                <a:ea typeface="Nanum Gothic" charset="-127"/>
                <a:cs typeface="Nanum Gothic" charset="-127"/>
              </a:rPr>
              <a:t>PHFetchResult</a:t>
            </a:r>
            <a:endParaRPr kumimoji="1" lang="en-US" altLang="ko-KR" sz="2000" b="1" dirty="0"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kumimoji="1" lang="en-US" altLang="ko-KR" sz="2000" dirty="0">
                <a:latin typeface="Nanum Gothic" charset="-127"/>
                <a:ea typeface="Nanum Gothic" charset="-127"/>
                <a:cs typeface="Nanum Gothic" charset="-127"/>
              </a:rPr>
              <a:t>An ordered list of assets or collections returned from a Photos fetch method</a:t>
            </a:r>
          </a:p>
          <a:p>
            <a:r>
              <a:rPr kumimoji="1" lang="en-US" altLang="ko-KR" sz="2000" dirty="0">
                <a:latin typeface="Nanum Gothic" charset="-127"/>
                <a:ea typeface="Nanum Gothic" charset="-127"/>
                <a:cs typeface="Nanum Gothic" charset="-127"/>
              </a:rPr>
              <a:t> - </a:t>
            </a:r>
            <a:r>
              <a:rPr kumimoji="1" lang="en-US" altLang="ko-KR" sz="2000" dirty="0">
                <a:latin typeface="Nanum Gothic" charset="-127"/>
                <a:ea typeface="Nanum Gothic" charset="-127"/>
                <a:cs typeface="Nanum Gothic" charset="-127"/>
                <a:hlinkClick r:id="rId4"/>
              </a:rPr>
              <a:t>https://</a:t>
            </a:r>
            <a:r>
              <a:rPr kumimoji="1" lang="en-US" altLang="ko-KR" sz="2000" dirty="0" smtClean="0">
                <a:latin typeface="Nanum Gothic" charset="-127"/>
                <a:ea typeface="Nanum Gothic" charset="-127"/>
                <a:cs typeface="Nanum Gothic" charset="-127"/>
                <a:hlinkClick r:id="rId4"/>
              </a:rPr>
              <a:t>developer.apple.com/reference/photos/phfetchresult</a:t>
            </a:r>
            <a:r>
              <a:rPr kumimoji="1" lang="en-US" altLang="ko-KR" sz="2000" dirty="0" smtClean="0"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kumimoji="1" lang="en-US" altLang="ko-KR" sz="2000" dirty="0" smtClean="0">
                <a:latin typeface="Nanum Gothic" charset="-127"/>
                <a:ea typeface="Nanum Gothic" charset="-127"/>
                <a:cs typeface="Nanum Gothic" charset="-127"/>
              </a:rPr>
            </a:br>
            <a:endParaRPr kumimoji="1" lang="en-US" altLang="ko-KR" sz="2000" dirty="0" smtClean="0"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kumimoji="1" lang="en-US" altLang="ko-KR" sz="2400" b="1" dirty="0" err="1" smtClean="0">
                <a:latin typeface="Nanum Gothic" charset="-127"/>
                <a:ea typeface="Nanum Gothic" charset="-127"/>
                <a:cs typeface="Nanum Gothic" charset="-127"/>
              </a:rPr>
              <a:t>PHImageManager</a:t>
            </a:r>
            <a:endParaRPr kumimoji="1" lang="en-US" altLang="ko-KR" sz="2400" b="1" dirty="0" smtClean="0"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kumimoji="1" lang="en-US" altLang="ko-KR" sz="2000" dirty="0" smtClean="0">
                <a:latin typeface="Nanum Gothic" charset="-127"/>
                <a:ea typeface="Nanum Gothic" charset="-127"/>
                <a:cs typeface="Nanum Gothic" charset="-127"/>
              </a:rPr>
              <a:t>Provides </a:t>
            </a:r>
            <a:r>
              <a:rPr kumimoji="1" lang="en-US" altLang="ko-KR" sz="2000" dirty="0" err="1" smtClean="0">
                <a:latin typeface="Nanum Gothic" charset="-127"/>
                <a:ea typeface="Nanum Gothic" charset="-127"/>
                <a:cs typeface="Nanum Gothic" charset="-127"/>
              </a:rPr>
              <a:t>methodos</a:t>
            </a:r>
            <a:r>
              <a:rPr kumimoji="1" lang="en-US" altLang="ko-KR" sz="2000" dirty="0" smtClean="0">
                <a:latin typeface="Nanum Gothic" charset="-127"/>
                <a:ea typeface="Nanum Gothic" charset="-127"/>
                <a:cs typeface="Nanum Gothic" charset="-127"/>
              </a:rPr>
              <a:t> for retrieving or generating preview thumbnails and full-size image or video data associated with Photos assets.</a:t>
            </a:r>
          </a:p>
          <a:p>
            <a:pPr marL="342900" indent="-342900">
              <a:buFontTx/>
              <a:buChar char="-"/>
            </a:pPr>
            <a:r>
              <a:rPr kumimoji="1" lang="en-US" altLang="ko-KR" sz="2000" dirty="0" smtClean="0">
                <a:latin typeface="Nanum Gothic" charset="-127"/>
                <a:ea typeface="Nanum Gothic" charset="-127"/>
                <a:cs typeface="Nanum Gothic" charset="-127"/>
                <a:hlinkClick r:id="rId5"/>
              </a:rPr>
              <a:t>https</a:t>
            </a:r>
            <a:r>
              <a:rPr kumimoji="1" lang="en-US" altLang="ko-KR" sz="2000" dirty="0">
                <a:latin typeface="Nanum Gothic" charset="-127"/>
                <a:ea typeface="Nanum Gothic" charset="-127"/>
                <a:cs typeface="Nanum Gothic" charset="-127"/>
                <a:hlinkClick r:id="rId5"/>
              </a:rPr>
              <a:t>://</a:t>
            </a:r>
            <a:r>
              <a:rPr kumimoji="1" lang="en-US" altLang="ko-KR" sz="2000" dirty="0" smtClean="0">
                <a:latin typeface="Nanum Gothic" charset="-127"/>
                <a:ea typeface="Nanum Gothic" charset="-127"/>
                <a:cs typeface="Nanum Gothic" charset="-127"/>
                <a:hlinkClick r:id="rId5"/>
              </a:rPr>
              <a:t>developer.apple.com/reference/photos/phimagemanager</a:t>
            </a:r>
            <a:endParaRPr kumimoji="1" lang="en-US" altLang="ko-KR" sz="2000" dirty="0" smtClean="0">
              <a:latin typeface="Nanum Gothic" charset="-127"/>
              <a:ea typeface="Nanum Gothic" charset="-127"/>
              <a:cs typeface="Nanum Gothic" charset="-127"/>
            </a:endParaRPr>
          </a:p>
          <a:p>
            <a:endParaRPr kumimoji="1" lang="en-US" altLang="ko-KR" sz="2000" dirty="0" smtClean="0">
              <a:latin typeface="Nanum Gothic" charset="-127"/>
              <a:ea typeface="Nanum Gothic" charset="-127"/>
              <a:cs typeface="Nanum Gothic" charset="-127"/>
            </a:endParaRPr>
          </a:p>
          <a:p>
            <a:pPr marL="342900" indent="-342900">
              <a:buFontTx/>
              <a:buChar char="-"/>
            </a:pPr>
            <a:endParaRPr kumimoji="1" lang="en-US" altLang="ko-KR" sz="2000" dirty="0" smtClean="0">
              <a:latin typeface="Nanum Gothic" charset="-127"/>
              <a:ea typeface="Nanum Gothic" charset="-127"/>
              <a:cs typeface="Nanum Gothic" charset="-127"/>
            </a:endParaRPr>
          </a:p>
          <a:p>
            <a:endParaRPr kumimoji="1" lang="en-US" altLang="ko-KR" sz="2000" dirty="0"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>
              <a:buFontTx/>
              <a:buChar char="-"/>
            </a:pPr>
            <a:endParaRPr kumimoji="1" lang="en-US" altLang="ko-KR" sz="2000" dirty="0" smtClean="0"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>
              <a:buFontTx/>
              <a:buChar char="-"/>
            </a:pPr>
            <a:endParaRPr kumimoji="1" lang="ko-KR" altLang="en-US" sz="20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437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상자 7"/>
          <p:cNvSpPr txBox="1"/>
          <p:nvPr/>
        </p:nvSpPr>
        <p:spPr>
          <a:xfrm>
            <a:off x="1375454" y="2395182"/>
            <a:ext cx="1036914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is-IS" altLang="ko-K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UIImageView</a:t>
            </a:r>
            <a:r>
              <a:rPr kumimoji="1"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를 클릭시</a:t>
            </a:r>
            <a:r>
              <a:rPr kumimoji="1"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,</a:t>
            </a:r>
            <a:r>
              <a:rPr kumimoji="1"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 화면 하단에서 올라오는 창</a:t>
            </a:r>
            <a:endParaRPr kumimoji="1" lang="en-US" altLang="ko-KR" sz="2400" b="1" dirty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kumimoji="1" lang="is-I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→ </a:t>
            </a:r>
            <a:r>
              <a:rPr kumimoji="1" lang="en-US" altLang="ko-KR" sz="24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UIAlertController</a:t>
            </a:r>
            <a:endParaRPr kumimoji="1" lang="en-US" altLang="ko-KR" sz="2400" b="1" dirty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endParaRPr kumimoji="1" lang="en-US" altLang="ko-KR" sz="2400" b="1" dirty="0" smtClean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endParaRPr kumimoji="1" lang="en-US" altLang="ko-KR" sz="2400" b="1" dirty="0" smtClean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endParaRPr kumimoji="1" lang="en-US" altLang="ko-KR" sz="2400" b="1" dirty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457200" indent="-457200">
              <a:buFont typeface="+mj-lt"/>
              <a:buAutoNum type="arabicPeriod" startAt="2"/>
            </a:pPr>
            <a:r>
              <a:rPr kumimoji="1" lang="ko-KR" alt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라이브러리</a:t>
            </a:r>
            <a:r>
              <a:rPr kumimoji="1"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,</a:t>
            </a:r>
            <a:r>
              <a:rPr kumimoji="1"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kumimoji="1" lang="ko-KR" alt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사진앨범 버튼</a:t>
            </a:r>
            <a:endParaRPr kumimoji="1" lang="en-US" altLang="ko-KR" sz="2400" b="1" dirty="0" smtClean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kumimoji="1" lang="is-I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→ </a:t>
            </a:r>
            <a:r>
              <a:rPr kumimoji="1" lang="en-US" altLang="ko-KR" sz="24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UIImagePickerController</a:t>
            </a:r>
            <a:r>
              <a:rPr kumimoji="1" lang="en-US" altLang="ko-K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, </a:t>
            </a:r>
            <a:r>
              <a:rPr kumimoji="1" lang="en-US" altLang="ko-KR" sz="24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UIImagePickerControllerDelegate</a:t>
            </a:r>
            <a:r>
              <a:rPr kumimoji="1" lang="en-US" altLang="ko-K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kumimoji="1" lang="en-US" altLang="ko-K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endParaRPr kumimoji="1" lang="en-US" altLang="ko-KR" sz="2400" b="1" dirty="0" smtClean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endParaRPr kumimoji="1" lang="en-US" altLang="ko-KR" sz="2400" b="1" dirty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endParaRPr kumimoji="1" lang="en-US" altLang="ko-KR" sz="2400" b="1" dirty="0" smtClean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endParaRPr kumimoji="1"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7" name="텍스트 상자 6"/>
          <p:cNvSpPr txBox="1"/>
          <p:nvPr/>
        </p:nvSpPr>
        <p:spPr>
          <a:xfrm>
            <a:off x="177421" y="351261"/>
            <a:ext cx="8546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처음 머릿속으로 구상한 방법과 플로우</a:t>
            </a:r>
            <a:endParaRPr kumimoji="1" lang="ko-KR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638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1822860" y="3105834"/>
            <a:ext cx="8546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추가적인 기능을 만들어보자</a:t>
            </a:r>
            <a:r>
              <a:rPr kumimoji="1" lang="en-US" altLang="ko-KR" sz="3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!</a:t>
            </a:r>
            <a:endParaRPr kumimoji="1" lang="ko-KR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9682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2156559" y="828084"/>
            <a:ext cx="7878881" cy="5056495"/>
            <a:chOff x="2179094" y="350412"/>
            <a:chExt cx="7878881" cy="5056495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79094" y="350412"/>
              <a:ext cx="2842857" cy="5056495"/>
            </a:xfrm>
            <a:prstGeom prst="rect">
              <a:avLst/>
            </a:prstGeom>
          </p:spPr>
        </p:pic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15118" y="350412"/>
              <a:ext cx="2842857" cy="50564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2800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015" y="1036212"/>
            <a:ext cx="9525000" cy="4394200"/>
          </a:xfrm>
          <a:prstGeom prst="rect">
            <a:avLst/>
          </a:prstGeom>
        </p:spPr>
      </p:pic>
      <p:sp>
        <p:nvSpPr>
          <p:cNvPr id="4" name="텍스트 상자 3"/>
          <p:cNvSpPr txBox="1"/>
          <p:nvPr/>
        </p:nvSpPr>
        <p:spPr>
          <a:xfrm>
            <a:off x="3589360" y="6455391"/>
            <a:ext cx="84479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http://</a:t>
            </a:r>
            <a:r>
              <a:rPr kumimoji="1" lang="en-US" altLang="ko-KR" sz="11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stackoverflow.com</a:t>
            </a:r>
            <a:r>
              <a:rPr kumimoji="1"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/questions/33935833/multiple-selection-of-image-in-</a:t>
            </a:r>
            <a:r>
              <a:rPr kumimoji="1" lang="en-US" altLang="ko-KR" sz="11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ios</a:t>
            </a:r>
            <a:endParaRPr kumimoji="1"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3581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7" t="13565" b="63475"/>
          <a:stretch/>
        </p:blipFill>
        <p:spPr>
          <a:xfrm>
            <a:off x="1748572" y="1378424"/>
            <a:ext cx="8694856" cy="1323834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700" y="3237173"/>
            <a:ext cx="8597900" cy="711200"/>
          </a:xfrm>
          <a:prstGeom prst="rect">
            <a:avLst/>
          </a:prstGeom>
        </p:spPr>
      </p:pic>
      <p:sp>
        <p:nvSpPr>
          <p:cNvPr id="5" name="텍스트 상자 4"/>
          <p:cNvSpPr txBox="1"/>
          <p:nvPr/>
        </p:nvSpPr>
        <p:spPr>
          <a:xfrm>
            <a:off x="999035" y="5104263"/>
            <a:ext cx="101812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800" b="1" dirty="0" err="1" smtClean="0">
                <a:latin typeface="Nanum Gothic" charset="-127"/>
                <a:ea typeface="Nanum Gothic" charset="-127"/>
                <a:cs typeface="Nanum Gothic" charset="-127"/>
              </a:rPr>
              <a:t>ELCImagePickerController</a:t>
            </a:r>
            <a:r>
              <a:rPr kumimoji="1" lang="en-US" altLang="ko-KR" sz="2800" b="1" dirty="0" smtClean="0">
                <a:latin typeface="Nanum Gothic" charset="-127"/>
                <a:ea typeface="Nanum Gothic" charset="-127"/>
                <a:cs typeface="Nanum Gothic" charset="-127"/>
              </a:rPr>
              <a:t>, </a:t>
            </a:r>
            <a:r>
              <a:rPr kumimoji="1" lang="en-US" altLang="ko-KR" sz="2800" b="1" dirty="0" err="1" smtClean="0">
                <a:latin typeface="Nanum Gothic" charset="-127"/>
                <a:ea typeface="Nanum Gothic" charset="-127"/>
                <a:cs typeface="Nanum Gothic" charset="-127"/>
              </a:rPr>
              <a:t>QBImagePicker</a:t>
            </a:r>
            <a:r>
              <a:rPr kumimoji="1" lang="en-US" altLang="ko-KR" sz="2800" b="1" dirty="0" smtClean="0"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kumimoji="1" lang="ko-KR" altLang="en-US" sz="2800" b="1" dirty="0" smtClean="0">
                <a:latin typeface="Nanum Gothic" charset="-127"/>
                <a:ea typeface="Nanum Gothic" charset="-127"/>
                <a:cs typeface="Nanum Gothic" charset="-127"/>
              </a:rPr>
              <a:t>오픈소스 존재</a:t>
            </a:r>
            <a:endParaRPr kumimoji="1" lang="ko-KR" altLang="en-US" sz="2800" b="1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6" name="텍스트 상자 5"/>
          <p:cNvSpPr txBox="1"/>
          <p:nvPr/>
        </p:nvSpPr>
        <p:spPr>
          <a:xfrm>
            <a:off x="3589360" y="6455391"/>
            <a:ext cx="84479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http://</a:t>
            </a:r>
            <a:r>
              <a:rPr kumimoji="1" lang="en-US" altLang="ko-KR" sz="11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stackoverflow.com</a:t>
            </a:r>
            <a:r>
              <a:rPr kumimoji="1"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/questions/33935833/multiple-selection-of-image-in-</a:t>
            </a:r>
            <a:r>
              <a:rPr kumimoji="1" lang="en-US" altLang="ko-KR" sz="11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ios</a:t>
            </a:r>
            <a:endParaRPr kumimoji="1"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89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3589360" y="6455391"/>
            <a:ext cx="84479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http://</a:t>
            </a:r>
            <a:r>
              <a:rPr kumimoji="1" lang="en-US" altLang="ko-KR" sz="11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stackoverflow.com</a:t>
            </a:r>
            <a:r>
              <a:rPr kumimoji="1"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/questions/33935833/multiple-selection-of-image-in-</a:t>
            </a:r>
            <a:r>
              <a:rPr kumimoji="1" lang="en-US" altLang="ko-KR" sz="11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ios</a:t>
            </a:r>
            <a:endParaRPr kumimoji="1"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793" y="1982337"/>
            <a:ext cx="5755984" cy="4346812"/>
          </a:xfrm>
          <a:prstGeom prst="rect">
            <a:avLst/>
          </a:prstGeom>
        </p:spPr>
      </p:pic>
      <p:sp>
        <p:nvSpPr>
          <p:cNvPr id="10" name="텍스트 상자 9"/>
          <p:cNvSpPr txBox="1"/>
          <p:nvPr/>
        </p:nvSpPr>
        <p:spPr>
          <a:xfrm>
            <a:off x="274133" y="305270"/>
            <a:ext cx="1153118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 err="1" smtClean="0">
                <a:latin typeface="Nanum Gothic" charset="-127"/>
                <a:ea typeface="Nanum Gothic" charset="-127"/>
                <a:cs typeface="Nanum Gothic" charset="-127"/>
              </a:rPr>
              <a:t>UICollectionView</a:t>
            </a:r>
            <a:endParaRPr kumimoji="1" lang="en-US" altLang="ko-KR" sz="2800" b="1" dirty="0" smtClean="0">
              <a:latin typeface="Nanum Gothic" charset="-127"/>
              <a:ea typeface="Nanum Gothic" charset="-127"/>
              <a:cs typeface="Nanum Gothic" charset="-127"/>
            </a:endParaRPr>
          </a:p>
          <a:p>
            <a:endParaRPr kumimoji="1" lang="en-US" altLang="ko-KR" sz="2800" b="1" dirty="0" smtClean="0"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kumimoji="1" lang="en-US" altLang="ko-KR" sz="2000" dirty="0" smtClean="0">
                <a:latin typeface="Nanum Gothic" charset="-127"/>
                <a:ea typeface="Nanum Gothic" charset="-127"/>
                <a:cs typeface="Nanum Gothic" charset="-127"/>
              </a:rPr>
              <a:t>Manages an ordered </a:t>
            </a:r>
            <a:r>
              <a:rPr kumimoji="1" lang="en-US" altLang="ko-KR" sz="2000" dirty="0" err="1" smtClean="0">
                <a:latin typeface="Nanum Gothic" charset="-127"/>
                <a:ea typeface="Nanum Gothic" charset="-127"/>
                <a:cs typeface="Nanum Gothic" charset="-127"/>
              </a:rPr>
              <a:t>colleciton</a:t>
            </a:r>
            <a:r>
              <a:rPr kumimoji="1" lang="en-US" altLang="ko-KR" sz="2000" dirty="0" smtClean="0">
                <a:latin typeface="Nanum Gothic" charset="-127"/>
                <a:ea typeface="Nanum Gothic" charset="-127"/>
                <a:cs typeface="Nanum Gothic" charset="-127"/>
              </a:rPr>
              <a:t> of data items and presents them using customizable layouts.</a:t>
            </a:r>
            <a:endParaRPr kumimoji="1" lang="ko-KR" altLang="en-US" sz="20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50" y="1982337"/>
            <a:ext cx="2421837" cy="430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30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0408" y="960414"/>
            <a:ext cx="2631184" cy="46800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478" y="960414"/>
            <a:ext cx="2631184" cy="46800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2339" y="960414"/>
            <a:ext cx="2631184" cy="468000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633170" y="2746354"/>
            <a:ext cx="2943225" cy="172878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4756652" y="4219542"/>
            <a:ext cx="2683516" cy="59692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33381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4615" y="2108200"/>
            <a:ext cx="4974518" cy="2714626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815" y="960414"/>
            <a:ext cx="2631184" cy="4680000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527015" y="960414"/>
            <a:ext cx="2773397" cy="4680000"/>
            <a:chOff x="798478" y="960414"/>
            <a:chExt cx="2773397" cy="4680000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8478" y="960414"/>
              <a:ext cx="2631184" cy="4680000"/>
            </a:xfrm>
            <a:prstGeom prst="rect">
              <a:avLst/>
            </a:prstGeom>
          </p:spPr>
        </p:pic>
        <p:sp>
          <p:nvSpPr>
            <p:cNvPr id="10" name="직사각형 9"/>
            <p:cNvSpPr/>
            <p:nvPr/>
          </p:nvSpPr>
          <p:spPr>
            <a:xfrm>
              <a:off x="2871787" y="1114425"/>
              <a:ext cx="700088" cy="334917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5040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</TotalTime>
  <Words>116</Words>
  <Application>Microsoft Macintosh PowerPoint</Application>
  <PresentationFormat>와이드스크린</PresentationFormat>
  <Paragraphs>53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Arial</vt:lpstr>
      <vt:lpstr>Nanum Gothic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남상욱</dc:creator>
  <cp:lastModifiedBy>남상욱</cp:lastModifiedBy>
  <cp:revision>30</cp:revision>
  <cp:lastPrinted>2017-01-13T15:45:59Z</cp:lastPrinted>
  <dcterms:created xsi:type="dcterms:W3CDTF">2017-01-12T16:44:06Z</dcterms:created>
  <dcterms:modified xsi:type="dcterms:W3CDTF">2017-01-22T08:54:00Z</dcterms:modified>
</cp:coreProperties>
</file>

<file path=docProps/thumbnail.jpeg>
</file>